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46824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Mom’s Spaghetti 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left diagonal,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798787-61E4-4C60-82F2-C8FB2F793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6420"/>
            <a:ext cx="7025776" cy="5309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Mom’s Spaghetti 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Mom’s Spaghetti is a 32 round, 160 point, Comstock field course. There are 14 USPSA targets, 2 colt poppers,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160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2020-08-24T21:21:36Z</dcterms:modified>
  <cp:category>Shooting</cp:category>
</cp:coreProperties>
</file>